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FB71-0A63-41F9-ADFA-DE81A5DCEA52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32FE1-21BE-4780-B43F-AF629B1EF48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FB71-0A63-41F9-ADFA-DE81A5DCEA52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32FE1-21BE-4780-B43F-AF629B1EF48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FB71-0A63-41F9-ADFA-DE81A5DCEA52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32FE1-21BE-4780-B43F-AF629B1EF4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FB71-0A63-41F9-ADFA-DE81A5DCEA52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32FE1-21BE-4780-B43F-AF629B1EF48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FB71-0A63-41F9-ADFA-DE81A5DCEA52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32FE1-21BE-4780-B43F-AF629B1EF48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FB71-0A63-41F9-ADFA-DE81A5DCEA52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32FE1-21BE-4780-B43F-AF629B1EF4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FB71-0A63-41F9-ADFA-DE81A5DCEA52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32FE1-21BE-4780-B43F-AF629B1EF4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FB71-0A63-41F9-ADFA-DE81A5DCEA52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32FE1-21BE-4780-B43F-AF629B1EF4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FB71-0A63-41F9-ADFA-DE81A5DCEA52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32FE1-21BE-4780-B43F-AF629B1EF48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FB71-0A63-41F9-ADFA-DE81A5DCEA52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32FE1-21BE-4780-B43F-AF629B1EF4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FB71-0A63-41F9-ADFA-DE81A5DCEA52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32FE1-21BE-4780-B43F-AF629B1EF4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4EBFB71-0A63-41F9-ADFA-DE81A5DCEA52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FA32FE1-21BE-4780-B43F-AF629B1EF48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4.mp3"/><Relationship Id="rId7" Type="http://schemas.openxmlformats.org/officeDocument/2006/relationships/image" Target="../media/image10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 2\рамки весна\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74947" y="-1127887"/>
            <a:ext cx="6858000" cy="913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Мои документы\Мои результаты сканирования\2013-05 (май)\сканирование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809" y="404664"/>
            <a:ext cx="958694" cy="143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мама 2\клипарт малыши\Malyshi_otrisovki\Дети\Дети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227" y="4262364"/>
            <a:ext cx="1871045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85728" y="1556792"/>
            <a:ext cx="743643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по </a:t>
            </a:r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произведению «Позовем-ка»</a:t>
            </a: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Хрестоматия </a:t>
            </a: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воспитателей дошкольных образовательных учреждений и родителей «На поляне Детства», </a:t>
            </a: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 можно использовать для знакомства детей с произведениями татарских писателей</a:t>
            </a:r>
            <a:r>
              <a:rPr lang="ru-RU" alt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endParaRPr lang="ru-RU" alt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работы: педагог ДОУ №13 </a:t>
            </a:r>
            <a:r>
              <a:rPr lang="ru-RU" alt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Сибгатуллина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С.С.</a:t>
            </a: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58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327" y="908720"/>
            <a:ext cx="7920880" cy="1143000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Позовём-ка кошку мы: </a:t>
            </a: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– Кис-кис-кис, Кис-кис-кис</a:t>
            </a: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!..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D:\Рабочий стол\анимация клипарт для сказки\сон\анимация картинки\kosh392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0768" y="3430911"/>
            <a:ext cx="2209775" cy="287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мама 2\клипарт малыши\Malyshi_otrisovki\Малыши\Мальчик с кузнечиком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797" y="2564904"/>
            <a:ext cx="3492294" cy="382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Рабочий стол\анимация клипарт для сказки\сон\анимация картинки\kosh392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4765" y="4365104"/>
            <a:ext cx="2137767" cy="278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Myaukan_e-koshki-Slushat_-koshkam(muzofon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12360" y="59156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4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0.56823 -0.255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03" y="-1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01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692696"/>
            <a:ext cx="7272808" cy="1143000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Позовём-ка мы лошадку:</a:t>
            </a:r>
            <a:b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– </a:t>
            </a: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Воронок, Воронок</a:t>
            </a: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!..</a:t>
            </a:r>
            <a:r>
              <a:rPr lang="ru-RU" sz="4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800" dirty="0">
                <a:effectLst/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2051" name="Picture 3" descr="D:\Рабочий стол\289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8352" y="1792513"/>
            <a:ext cx="3168352" cy="476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мама 2\клипарт малыши\Malyshi_otrisovki\Малышки\Девочка с бантом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328" y="2276873"/>
            <a:ext cx="3042618" cy="4270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MP3-RZhANИE-LOShADИ(muzofon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81323" y="59524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54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22222E-6 L 0.50781 -0.0039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82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8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3" y="-58146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064896" cy="1512168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Позовём-ка </a:t>
            </a: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мы собаку: </a:t>
            </a:r>
            <a:b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– </a:t>
            </a:r>
            <a:r>
              <a:rPr lang="ru-RU" sz="2800" dirty="0" err="1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Куть</a:t>
            </a: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2800" dirty="0" err="1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куть</a:t>
            </a: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2800" dirty="0" err="1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куть</a:t>
            </a: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– </a:t>
            </a:r>
            <a:r>
              <a:rPr lang="ru-RU" sz="2800" dirty="0" err="1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Куть</a:t>
            </a: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2800" dirty="0" err="1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куть</a:t>
            </a: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2800" dirty="0" err="1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куть</a:t>
            </a:r>
            <a:r>
              <a:rPr lang="ru-RU" sz="28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!.. </a:t>
            </a:r>
            <a:r>
              <a:rPr lang="ru-RU" sz="28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2800" dirty="0">
                <a:effectLst/>
                <a:latin typeface="Calibri"/>
                <a:ea typeface="Calibri"/>
                <a:cs typeface="Times New Roman"/>
              </a:rPr>
              <a:t> </a:t>
            </a:r>
            <a:br>
              <a:rPr lang="ru-RU" sz="2800" dirty="0">
                <a:effectLst/>
                <a:latin typeface="Calibri"/>
                <a:ea typeface="Calibri"/>
                <a:cs typeface="Times New Roman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D:\Рабочий стол\sobaka135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480" y="4104591"/>
            <a:ext cx="2707357" cy="270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мама 2\клипарт малыши\Malyshi_otrisovki\Малыши\Рыжий мальчик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48880"/>
            <a:ext cx="2880320" cy="315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tyavkan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160" y="6190254"/>
            <a:ext cx="609600" cy="609600"/>
          </a:xfrm>
          <a:prstGeom prst="rect">
            <a:avLst/>
          </a:prstGeom>
        </p:spPr>
      </p:pic>
      <p:pic>
        <p:nvPicPr>
          <p:cNvPr id="6" name="Malenkaya_sobachka_laet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45355" y="57332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2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482 -0.11736 L -0.01563 0.00232 C -0.05504 0.02894 -0.11511 0.04445 -0.17691 0.04445 C -0.24757 0.04445 -0.30452 0.02894 -0.34427 0.00232 L -0.53386 -0.11736 " pathEditMode="relative" rAng="0" ptsTypes="FffFF">
                                      <p:cBhvr>
                                        <p:cTn id="6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34" y="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25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0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23908"/>
            <a:ext cx="91392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915816" y="836712"/>
            <a:ext cx="4005064" cy="1113304"/>
          </a:xfrm>
        </p:spPr>
        <p:txBody>
          <a:bodyPr>
            <a:normAutofit fontScale="77500" lnSpcReduction="20000"/>
          </a:bodyPr>
          <a:lstStyle/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000" b="1" dirty="0">
                <a:latin typeface="Times New Roman" pitchFamily="18" charset="0"/>
                <a:ea typeface="Calibri"/>
                <a:cs typeface="Times New Roman" pitchFamily="18" charset="0"/>
              </a:rPr>
              <a:t>Позовём теперь козу мы:</a:t>
            </a:r>
          </a:p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– Коз-коз-коз... </a:t>
            </a:r>
            <a:r>
              <a:rPr lang="ru-RU" sz="3000" b="1" dirty="0">
                <a:latin typeface="Times New Roman" pitchFamily="18" charset="0"/>
                <a:ea typeface="Calibri"/>
                <a:cs typeface="Times New Roman" pitchFamily="18" charset="0"/>
              </a:rPr>
              <a:t>Коз-коз-коз!..</a:t>
            </a:r>
          </a:p>
          <a:p>
            <a:pPr marL="45720" indent="0" algn="ctr">
              <a:buNone/>
            </a:pPr>
            <a:endParaRPr lang="ru-RU" dirty="0"/>
          </a:p>
        </p:txBody>
      </p:sp>
      <p:pic>
        <p:nvPicPr>
          <p:cNvPr id="4098" name="Picture 2" descr="D:\Рабочий стол\коз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62131" y="2749610"/>
            <a:ext cx="3662131" cy="413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Koza-domashnyaya-Capra-aegagrus-hircus-Bleyanie-odnomesyachnoy-kozochki(muzofon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00392" y="6021288"/>
            <a:ext cx="609600" cy="609600"/>
          </a:xfrm>
          <a:prstGeom prst="rect">
            <a:avLst/>
          </a:prstGeom>
        </p:spPr>
      </p:pic>
      <p:pic>
        <p:nvPicPr>
          <p:cNvPr id="4100" name="Picture 4" descr="D:\мама 2\клипарт малыши\Malyshi_otrisovki\Дети\Дети_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45371"/>
            <a:ext cx="2682619" cy="260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мама 2\клипарт малыши\Malyshi_otrisovki\Малышки\Девочка в футболке_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415874"/>
            <a:ext cx="1519773" cy="325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24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33333E-6 L 0.68437 -0.076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19" y="-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5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-35024"/>
            <a:ext cx="9139237" cy="6893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5816" y="2147372"/>
            <a:ext cx="460851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Конец</a:t>
            </a:r>
            <a:endParaRPr lang="ru-RU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6147" name="Picture 3" descr="D:\мама 2\клипарт малыши\Malyshi_otrisovki\Малышки\Девочка со скакалко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725" y="3667632"/>
            <a:ext cx="2323777" cy="237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мама 2\клипарт малыши\Malyshi_otrisovki\Малыши\Мальчик в кепке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99" y="3171291"/>
            <a:ext cx="2387385" cy="248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Рабочий стол\анимация клипарт для сказки\babochka130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54083">
            <a:off x="6767949" y="1438377"/>
            <a:ext cx="1240574" cy="800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Рабочий стол\анимация клипарт для сказки\pchel11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391" y="3642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D:\Рабочий стол\анимация клипарт для сказки\babochka130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38369">
            <a:off x="1599641" y="1981744"/>
            <a:ext cx="1295913" cy="83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D:\Рабочий стол\tcvet28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82823" y="4030148"/>
            <a:ext cx="1295696" cy="369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16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Другая 2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7030A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96</TotalTime>
  <Words>63</Words>
  <Application>Microsoft Office PowerPoint</Application>
  <PresentationFormat>Экран (4:3)</PresentationFormat>
  <Paragraphs>11</Paragraphs>
  <Slides>6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Позовём-ка кошку мы:  – Кис-кис-кис, Кис-кис-кис!.. </vt:lpstr>
      <vt:lpstr>Позовём-ка мы лошадку:  – Воронок, Воронок!.. </vt:lpstr>
      <vt:lpstr>Позовём-ка мы собаку:  – Куть, куть, куть, – Куть, куть, куть!..   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Адель</dc:creator>
  <cp:lastModifiedBy>света</cp:lastModifiedBy>
  <cp:revision>10</cp:revision>
  <dcterms:created xsi:type="dcterms:W3CDTF">2013-05-10T18:02:48Z</dcterms:created>
  <dcterms:modified xsi:type="dcterms:W3CDTF">2020-04-12T07:54:54Z</dcterms:modified>
</cp:coreProperties>
</file>